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80618"/>
  </p:normalViewPr>
  <p:slideViewPr>
    <p:cSldViewPr snapToGrid="0" snapToObjects="1">
      <p:cViewPr varScale="1">
        <p:scale>
          <a:sx n="94" d="100"/>
          <a:sy n="94" d="100"/>
        </p:scale>
        <p:origin x="117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01A17E-C2CD-4E43-A450-186D74399A9D}" type="datetimeFigureOut">
              <a:t>7/31/24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ED3F9-8648-2145-AE18-0FAFA6162B2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832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01c Crab Apple Tree in bloom DUO PARALLEL focusing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4ED3F9-8648-2145-AE18-0FAFA6162B23}" type="slidenum"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276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02c Greenwich Park Cherry Tree Row DUO PARALLEL focusing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4ED3F9-8648-2145-AE18-0FAFA6162B23}" type="slidenum"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731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03c Rangers House DUO PARALLEL focusing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4ED3F9-8648-2145-AE18-0FAFA6162B23}" type="slidenum"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957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03d Rangers House DUO CROSS-EYED focusing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4ED3F9-8648-2145-AE18-0FAFA6162B23}" type="slidenum"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400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04c St Pauls Cathedral DUO PARALLEL focusing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4ED3F9-8648-2145-AE18-0FAFA6162B23}" type="slidenum"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703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04d St Pauls Cathedral DUO CROSS-EYED focusing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4ED3F9-8648-2145-AE18-0FAFA6162B23}" type="slidenum"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647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05c William Herschel telescope DUO PARALLEL focusing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4ED3F9-8648-2145-AE18-0FAFA6162B23}" type="slidenum"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714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A9FC4-CD72-314D-B222-E06764D130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53EB35-02EC-9C46-A104-85E40327F4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7163A6-1AB7-034E-820B-21A9B10D2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445EE-972D-D04D-ABB4-F27838044626}" type="datetimeFigureOut">
              <a:t>7/31/24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6F02D-69E7-F043-BA60-06FEDDC1C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7A23FB-55DF-9043-82C2-15965F801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445EC-21EA-5A47-9E30-FBB7C185697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44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A4610-F40E-DB48-8394-562BB8CAD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7E5BC4-A070-0845-9F91-1EAB26C7F6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2D742-B4EF-9F45-AEC1-69E5840C6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445EE-972D-D04D-ABB4-F27838044626}" type="datetimeFigureOut">
              <a:t>7/31/24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098C22-17DC-7B43-8C50-52F63C605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E5FD54-6762-D74A-A3DE-F7FAB2F32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445EC-21EA-5A47-9E30-FBB7C185697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846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BFA825-4FD3-1C4B-863B-B487980F62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4132F7-953C-BA41-B906-4EFA71C16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B149AB-AAA4-BA41-8CA6-BB7984D5D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445EE-972D-D04D-ABB4-F27838044626}" type="datetimeFigureOut">
              <a:t>7/31/24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A8A2D9-CE9B-8049-B272-4BD0864C1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1D871-E32F-774C-B95F-718DB6FA7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445EC-21EA-5A47-9E30-FBB7C185697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226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48675-6AD1-A74D-B0D4-D2D4DEAAF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3D8969-0874-9240-9A00-B598E08B5B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60917C-81BE-4044-BD93-899CFB7B8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445EE-972D-D04D-ABB4-F27838044626}" type="datetimeFigureOut">
              <a:t>7/31/24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3F78C3-DF86-434E-9DA6-E6E4D49A4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E57FAB-7782-3043-8B18-F03026F25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445EC-21EA-5A47-9E30-FBB7C185697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725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256054-0427-4443-BEFC-66C6A0FA0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3459A7-A4E2-4C46-AEA3-7545A4DD83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3B02D4-7928-8D4C-B29E-58157E7C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445EE-972D-D04D-ABB4-F27838044626}" type="datetimeFigureOut">
              <a:t>7/31/24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2D3BF0-FAA1-E14B-B412-E0ADB34B6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0B7106-5472-CA46-A74C-897F06BF5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445EC-21EA-5A47-9E30-FBB7C185697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79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30290-B481-6E41-BD38-AA6FB28B1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691796-1F42-E647-80E3-EC28B42227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91EF39-E023-F643-8B4D-C216388EF3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1CEC6D-09A2-0347-BE04-5942A31C2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445EE-972D-D04D-ABB4-F27838044626}" type="datetimeFigureOut">
              <a:t>7/31/24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6E9014-B960-944C-8797-52EC8245E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01B276-7B44-6348-BB68-9AEDE416A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445EC-21EA-5A47-9E30-FBB7C185697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181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32087-2531-E549-B44D-AAC7A5F67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98E10F-DE63-6946-9A64-EC0E58DC90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DEB7D9-9D04-3D45-A296-4FD9786C0C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FEEB8A-A30F-6849-A4F0-192222C346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06F06B-499B-CE40-B398-D4956BE4CD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E4D1C5-1B2D-0B43-B4D9-D3B743060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445EE-972D-D04D-ABB4-F27838044626}" type="datetimeFigureOut">
              <a:t>7/31/24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FFBFC3-7BD6-9043-BE35-048C6D027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C8F297-3EF2-4F40-8E3F-8CB12B0DE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445EC-21EA-5A47-9E30-FBB7C185697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053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F598F8-F39E-CA42-BDAE-3A80E4666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B50BF5-CFBB-A340-8E88-0CED08103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445EE-972D-D04D-ABB4-F27838044626}" type="datetimeFigureOut">
              <a:t>7/31/24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83F619-93AE-2545-8DA0-1E40C7413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B23D40-45F8-4D46-8F81-32D30534C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445EC-21EA-5A47-9E30-FBB7C185697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925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67AD92-8E24-BF4B-8656-BEB6FECB2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445EE-972D-D04D-ABB4-F27838044626}" type="datetimeFigureOut">
              <a:t>7/31/24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8516A5-DC3E-8A41-B066-95A0D7A8E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E69E9F-9B82-5045-9536-053CEB215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445EC-21EA-5A47-9E30-FBB7C185697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384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B82B3C-79B7-9E4C-B771-805B1B6A1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C012BE-8624-0244-9280-3DBB28766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146A7A-CFC9-BF42-937E-C587D30548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A5AD85-42AB-E04E-8C5A-EDC0C4697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445EE-972D-D04D-ABB4-F27838044626}" type="datetimeFigureOut">
              <a:t>7/31/24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DAAC02-F091-A04E-8CA5-D99F3929E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14514D-3D27-E640-BC64-AE6813F27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445EC-21EA-5A47-9E30-FBB7C185697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95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8BBE3-CB6B-644E-867C-4E3D7E7C9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98C876-5C0B-DF45-8F27-EF4C406B5A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7D0817-3BE5-E04B-8EAF-C17E19A518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D9039A-0577-8548-A611-B39F675A1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445EE-972D-D04D-ABB4-F27838044626}" type="datetimeFigureOut">
              <a:t>7/31/24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FAE13F-A323-5D4B-A8D0-78DCA88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7B24AA-D2E0-C541-A766-C29AA89AC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445EC-21EA-5A47-9E30-FBB7C185697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958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8D9526-43BA-8141-855F-F2D3A2642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FE389F-BC05-C946-9BE7-7F93EC8EC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BC95B7-C24D-7D4D-84AF-1673386CF0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445EE-972D-D04D-ABB4-F27838044626}" type="datetimeFigureOut">
              <a:t>7/31/24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D7BEC2-A9F3-D943-9263-B1AEFB0D24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3EA20F-3E24-A441-82C5-41FF7A8C3A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45EC-21EA-5A47-9E30-FBB7C185697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255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B222C76-071C-8C43-BE2B-91FEC38E93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73" y="0"/>
            <a:ext cx="102488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611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D75E7F-37A8-AB4C-805B-4170C266F5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666" y="0"/>
            <a:ext cx="102446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418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82E907-F75A-A347-920F-0752FEFBB3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65111"/>
            <a:ext cx="12192000" cy="492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130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B08D928-B315-C144-9B43-F98086596D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82104"/>
            <a:ext cx="12192000" cy="489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936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DE0235-292E-EC42-8BB2-0EE5BC073B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985" y="0"/>
            <a:ext cx="103740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390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72B5A7-AE3A-2647-8E04-761B02BFBD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480" y="0"/>
            <a:ext cx="103510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988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3E6125-95A8-9248-8794-90A7966E12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744" y="0"/>
            <a:ext cx="10278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8029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58</Words>
  <Application>Microsoft Macintosh PowerPoint</Application>
  <PresentationFormat>Widescreen</PresentationFormat>
  <Paragraphs>14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 Brodie</dc:creator>
  <cp:lastModifiedBy>Jo Brodie</cp:lastModifiedBy>
  <cp:revision>1</cp:revision>
  <dcterms:created xsi:type="dcterms:W3CDTF">2024-07-30T23:57:03Z</dcterms:created>
  <dcterms:modified xsi:type="dcterms:W3CDTF">2024-07-31T00:00:40Z</dcterms:modified>
</cp:coreProperties>
</file>