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 snapToGrid="0" snapToObjects="1">
      <p:cViewPr>
        <p:scale>
          <a:sx n="110" d="100"/>
          <a:sy n="110" d="100"/>
        </p:scale>
        <p:origin x="15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35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557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3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2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0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8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8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1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5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4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17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1DDF9-3736-6B42-805C-2CE11DDD7124}" type="datetimeFigureOut">
              <a:t>7/16/24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1459-8E86-6F4C-B695-7B78AC08B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5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https://lh7-us.googleusercontent.com/docsz/AD_4nXdBjIvYeQOnJyJcbAoGWKU7peIX6_oEQTSgP5PGQnTq_2Y1Z8Am-KUoqzhKf1DzvFc_WY-AcQakC5oExXUND__Dir_ELjPMxKa0s7OljUN_EOuKWO75NMiWa98d7IbCTu9gg0P42fm3psVuSyCXo-zjunKH?key=mmTkOeBYn7c0IzLsZfEtdw" TargetMode="External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openxmlformats.org/officeDocument/2006/relationships/image" Target="https://lh7-us.googleusercontent.com/docsz/AD_4nXc1BPiqAMQF0rdBX4QLYCal8vBnLuO1zUGgz2acI3Cuz2Khhi6b3srgngno32vFHKdyb-1qZHXeQ7-lLGCDjXXC7-6mAeSgmeKkCNmgPkiXZ4rqpgVf-0EAKuuJcyxxDM-gZblz18IebwdhGqQk1CxF_U7x?key=mmTkOeBYn7c0IzLsZfEtdw" TargetMode="External"/><Relationship Id="rId21" Type="http://schemas.openxmlformats.org/officeDocument/2006/relationships/image" Target="https://lh7-us.googleusercontent.com/docsz/AD_4nXc_9CBinneHiA-mbDCCHXfd-wHmDkrG0FUoLMPKVvDkg_OSLMfmugLdffoHO-Ha2P7AbQf4h1QA-WamtbBCmow9JXN4tpXKXwxIG35qz_Y1cwIYDPCpZNnFQe_UCrqYkmOD3PPE_NmgtykSE_K0_OQT59r4?key=mmTkOeBYn7c0IzLsZfEtdw" TargetMode="External"/><Relationship Id="rId34" Type="http://schemas.openxmlformats.org/officeDocument/2006/relationships/image" Target="../media/image17.png"/><Relationship Id="rId42" Type="http://schemas.openxmlformats.org/officeDocument/2006/relationships/image" Target="../media/image21.png"/><Relationship Id="rId47" Type="http://schemas.openxmlformats.org/officeDocument/2006/relationships/image" Target="https://lh7-us.googleusercontent.com/docsz/AD_4nXf2uJ8tG1aQjrD7KmbLwbXVEALMWwui_aUhS6JLSf8PeTW7NDeUaTg1_z8vv9ayf3XEso8ORsVwh5t3ejJnqQFtd11KaFKTcMAMvv2nhdKM5bGPvR1Dsp4wbZJ6tM_IngBsdHEIHSGVznHasxPKiCm0tN1M?key=mmTkOeBYn7c0IzLsZfEtdw" TargetMode="External"/><Relationship Id="rId50" Type="http://schemas.openxmlformats.org/officeDocument/2006/relationships/image" Target="../media/image25.png"/><Relationship Id="rId55" Type="http://schemas.openxmlformats.org/officeDocument/2006/relationships/image" Target="../media/image28.png"/><Relationship Id="rId7" Type="http://schemas.openxmlformats.org/officeDocument/2006/relationships/image" Target="https://lh7-us.googleusercontent.com/docsz/AD_4nXckmIVhW6UrvORzx8iDwFiV6umSt4QULzPQ3aU8vkXH_e_NdPLW32Sdg7JYr9Sdru08JTAciiSLvL8sGo6lUEAN9SJOeAzuIJctWYSEaarzQoBmQ2cPQFT_q7Mdmc1Y_3sfqXJkzJolEvlE2-L6i2rr_cps?key=mmTkOeBYn7c0IzLsZfEtdw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9" Type="http://schemas.openxmlformats.org/officeDocument/2006/relationships/image" Target="https://lh7-us.googleusercontent.com/docsz/AD_4nXebXH8tPLiohdufw_77EnwhGOa5h3F4B0NSFX5hxhes8Xw7mFTmPhVwiB85k0AVOYqsA9BYBR3ieKsgQchEORCXM2-BerxVrC9emLP2qCSyJ2ln7f3_SZR8nBe-0RlRC6xC_ND4zv4k8-yO9ZN9Ox1UnL5V?key=mmTkOeBYn7c0IzLsZfEtdw" TargetMode="External"/><Relationship Id="rId11" Type="http://schemas.openxmlformats.org/officeDocument/2006/relationships/image" Target="https://lh7-us.googleusercontent.com/docsz/AD_4nXfAAZ1pdEEGB3EK_rgqKF-dq8KakgtEMrW3P5R2RVUK6fOw4XPhAncAUGzfPC0Q33CknqAMWQMXBbopfSBX1pb3Blhue7ngo9VxZgG_JJgC-nWiJQ7tmQQVPMlwaPriev_Z_fDBmy2APyN0ZprPv7PuGUDe?key=mmTkOeBYn7c0IzLsZfEtdw" TargetMode="Externa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openxmlformats.org/officeDocument/2006/relationships/image" Target="https://lh7-us.googleusercontent.com/docsz/AD_4nXf3rbGq5nF7Krjnbhvmcl6yFcVzhQ9dioOzRwkcQeloD6Ux50CtVwXOWNOTP16-CQW6rGuABuu1uHCQ9DNY18IyxjPJV0ZxPzhUtDdW0xCZ17Xm5s031CC2XDUjejob1PFerOVS1sXFcOmSEXzQ_n0FMK9R?key=mmTkOeBYn7c0IzLsZfEtdw" TargetMode="External"/><Relationship Id="rId40" Type="http://schemas.openxmlformats.org/officeDocument/2006/relationships/image" Target="../media/image20.png"/><Relationship Id="rId45" Type="http://schemas.openxmlformats.org/officeDocument/2006/relationships/image" Target="https://lh7-us.googleusercontent.com/docsz/AD_4nXeIOFGSyCadPWgip7obzq2aUAgXg9sSYNkvby1O6dwqZrpUYGxWsy-aC0BkDB3sIp9O-iksO8v2QCufgewrpczTGA7nly9i_T1DhMHNKQTE15lBvwYGMtSg9d9s9lTKjqp_7uW8xDvAp7ZL6pmpnbepzQjq?key=mmTkOeBYn7c0IzLsZfEtdw" TargetMode="External"/><Relationship Id="rId53" Type="http://schemas.openxmlformats.org/officeDocument/2006/relationships/image" Target="https://lh7-us.googleusercontent.com/docsz/AD_4nXelBuOuZednU7vAV5Wnn97t2h8KVwr30HnJxd0_Uuz8ibLZGG1sBPIpKt-kn_W5Gq24fIlzSYyotUHccVlRJKIEVXpSWPcAehw20_3fVzek-Ur2n5EK2nsjkVS18ClAep4WRjv6_VyY4IOVZ2fp3rvkHME?key=mmTkOeBYn7c0IzLsZfEtdw" TargetMode="External"/><Relationship Id="rId5" Type="http://schemas.openxmlformats.org/officeDocument/2006/relationships/image" Target="https://lh7-us.googleusercontent.com/docsz/AD_4nXcPOvdCGW7Nt6URdFO1dDjFAC5ZX-NxzKAK3y12obBHw8Vsc1bJ3mhFc32jcJNpTssSXn7T6vi_AMTySTzMWF8fjJfQaPkwbpNrI6pRlwJ4tIH0eo_9GaAAvqZk_VNClm5AuMEvm4xHbgiDoXjHyDTibkvV?key=mmTkOeBYn7c0IzLsZfEtdw" TargetMode="External"/><Relationship Id="rId10" Type="http://schemas.openxmlformats.org/officeDocument/2006/relationships/image" Target="../media/image5.png"/><Relationship Id="rId19" Type="http://schemas.openxmlformats.org/officeDocument/2006/relationships/image" Target="https://lh7-us.googleusercontent.com/docsz/AD_4nXeaMcT5CxNuXKLjBKpdaqn9776hDf37U3xru21IxrAmrb5qDu9HT0cbM86_hnbCyOW3u4rlwQevkyDsJLIqb6zN4C0s-Jl2GUaQSLIME_Ne9u0MUbGz0Kb9N0ZcEFt5A88GVA7FYvlClhqiwxOQfDsS9Zvu?key=mmTkOeBYn7c0IzLsZfEtdw" TargetMode="External"/><Relationship Id="rId31" Type="http://schemas.openxmlformats.org/officeDocument/2006/relationships/image" Target="https://lh7-us.googleusercontent.com/docsz/AD_4nXf6zEfdCzaGxVSDYqVx9oD-3XjXGerMIj6pnCQkPACHv4Q2Zz11YNvzCZXoGjWvTOURN-Dh02gYFB-UkvB4t_S-WYEwm_B2F7RV4t7phPgefS1jitqfWolBxXbZgf3-xOuuMllYPOpTP8D7eN747CTjZHB8?key=mmTkOeBYn7c0IzLsZfEtdw" TargetMode="External"/><Relationship Id="rId44" Type="http://schemas.openxmlformats.org/officeDocument/2006/relationships/image" Target="../media/image22.png"/><Relationship Id="rId52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https://lh7-us.googleusercontent.com/docsz/AD_4nXd7djSHE0lb5PP9YWH4A8DQsKivxVC9LL0D05V7QrrZYl8PWD9WuRDv3rwmydPkixjRM3JXMg_-fe3QSQDSrIjoAok3dZLQ6LcbZAoZQEbrpQRaYAMajvHB_ygfVAzpNEdKXym24rWUrYem87ieltWrRMQ?key=mmTkOeBYn7c0IzLsZfEtdw" TargetMode="External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https://lh7-us.googleusercontent.com/docsz/AD_4nXeisXEyDd96ZGoukCdsFhuxO7tiv7N3tYVOrfQQ9p_IAMakJR48ce_zTLlfTyFfbcbeBTO5I_uYQuKi3ZXjlSKVaR68BBQOI8Zq4EtiCxky3I510YlmM-xtXZ3lmzxakNi4928LRHKj0JOp8psIUIsHO4M6?key=mmTkOeBYn7c0IzLsZfEtdw" TargetMode="External"/><Relationship Id="rId30" Type="http://schemas.openxmlformats.org/officeDocument/2006/relationships/image" Target="../media/image15.png"/><Relationship Id="rId35" Type="http://schemas.openxmlformats.org/officeDocument/2006/relationships/image" Target="https://lh7-us.googleusercontent.com/docsz/AD_4nXe6lnwJ4ztS2SXqFTmoD5rj5OX0qjP78cODZ5S6YK_iQvHgdBm8egNNAWzjnhnVpPB299o9rrNOydG6s1v_DfB3XuEvDs1Z-OIYhlXb8dSybPweKJWDldhTpN8DheXI8jJGjqWpofwf_YEDEL_s8uHVwoXn?key=mmTkOeBYn7c0IzLsZfEtdw" TargetMode="External"/><Relationship Id="rId43" Type="http://schemas.openxmlformats.org/officeDocument/2006/relationships/image" Target="https://lh7-us.googleusercontent.com/docsz/AD_4nXct2ZpqKhqVq_noRR3C6gTH4c0eRv50y_YC4b0DdYYU2YIXtuGmzLGW0LH8n_4nhWY7yUESQNFXOEe2igs-uMhj9Uiu0lZ8JxZ0WE-tOSI2Fx-CQPcRxsYm5Rt2obghFx942W38SfcO4wiVHxurnEE4CGOG?key=mmTkOeBYn7c0IzLsZfEtdw" TargetMode="External"/><Relationship Id="rId48" Type="http://schemas.openxmlformats.org/officeDocument/2006/relationships/image" Target="../media/image24.png"/><Relationship Id="rId8" Type="http://schemas.openxmlformats.org/officeDocument/2006/relationships/image" Target="../media/image4.png"/><Relationship Id="rId51" Type="http://schemas.openxmlformats.org/officeDocument/2006/relationships/image" Target="https://lh7-us.googleusercontent.com/docsz/AD_4nXfs9KBZFd8SFpNeE2lf41MunvqcVzioNGt7xbATaX73jOM3AH7fAq3iVKrqmqhcbSz0BNSEAqe7P2LdqEnOMoBsl_FpjKUTF5K-JHKAzGBFHkooEhwFPM93AJQm9BZXIdLTqYH8-nkS2DhVUcO2qNztGJv1?key=mmTkOeBYn7c0IzLsZfEtdw" TargetMode="External"/><Relationship Id="rId3" Type="http://schemas.openxmlformats.org/officeDocument/2006/relationships/image" Target="https://lh7-us.googleusercontent.com/docsz/AD_4nXe1ZbmTcbSuvPuD4JJmBkUVoPlfDT5X-GV7x_CR7kkQuZRHqoujw6kfwnXsWGN2dXNrlf7jSEJ72b_K6NfcwTH9Q2xVMqxKe-aEScnf58LIHX4WzYEwiBP_Js_T3HlrZ4f3a5rhK8zCfN7jYPAnt_Iyomlf?key=mmTkOeBYn7c0IzLsZfEtdw" TargetMode="External"/><Relationship Id="rId12" Type="http://schemas.openxmlformats.org/officeDocument/2006/relationships/image" Target="../media/image6.png"/><Relationship Id="rId17" Type="http://schemas.openxmlformats.org/officeDocument/2006/relationships/image" Target="https://lh7-us.googleusercontent.com/docsz/AD_4nXcWYEqaCgDIp7TQeFXsrdRq9l6EHPVXza-EN0bqednC6ubGhWGf6S3POKozsmDxx_PD0Gj6XBVLebwN1ReNR_uA5U7qJOi1BQWtaa3owNsyb8wX4CMYs4krUTy5lgLc_D2NSebUyg73eUnb-x_eO3Sx2PzI?key=mmTkOeBYn7c0IzLsZfEtdw" TargetMode="External"/><Relationship Id="rId25" Type="http://schemas.openxmlformats.org/officeDocument/2006/relationships/image" Target="https://lh7-us.googleusercontent.com/docsz/AD_4nXfx67kw90iREFEkRra5Ayl-RkVdB5c-Sfid2-2X_5bFLwcv1OmDutJNXCxzl8xCOJz2N4oP5aoR9Oep0BTLI4otFc4PxIBTAuNH3y5l9LIcZPIhNVPLkHD3rO_hflXkAft8P01kaOQQcsjZWVu9mOZ5VxHl?key=mmTkOeBYn7c0IzLsZfEtdw" TargetMode="External"/><Relationship Id="rId33" Type="http://schemas.openxmlformats.org/officeDocument/2006/relationships/image" Target="https://lh7-us.googleusercontent.com/docsz/AD_4nXdGKLqeS4Bcd8ji6aERSnCxP6_JFKHS8hdAOfEIox3erAXLEBH6OX28OOwXz3P8dt16rrWimUg1Qf47Z0JXNRXz91fPEJhB5G8DlMxiAJ6agfjbgukwUfHMI4HrgG1ygNCu9XhlDTGD_CrSAwMPvbofw1Ji?key=mmTkOeBYn7c0IzLsZfEtdw" TargetMode="External"/><Relationship Id="rId38" Type="http://schemas.openxmlformats.org/officeDocument/2006/relationships/image" Target="../media/image19.png"/><Relationship Id="rId46" Type="http://schemas.openxmlformats.org/officeDocument/2006/relationships/image" Target="../media/image23.png"/><Relationship Id="rId20" Type="http://schemas.openxmlformats.org/officeDocument/2006/relationships/image" Target="../media/image10.png"/><Relationship Id="rId41" Type="http://schemas.openxmlformats.org/officeDocument/2006/relationships/image" Target="https://lh7-us.googleusercontent.com/docsz/AD_4nXe91NRRD4NyxhN2eR0TpILU-ldTnqywjqlOK2PyQ8VaJAaUtWl_Rk6R3dQRS7pUiMWVC4rNR7H1zGrlhyFt0kJ5HQqyiGkVK8yz9qJCP3WogqT7Zk_WTFJSWui64JANYGiFuB4i4HP-n5oqSjtG4lKSOp-z?key=mmTkOeBYn7c0IzLsZfEtdw" TargetMode="External"/><Relationship Id="rId54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5" Type="http://schemas.openxmlformats.org/officeDocument/2006/relationships/image" Target="https://lh7-us.googleusercontent.com/docsz/AD_4nXd5nCeNhZNBB75eBM-7SrTwOfDSvlu32qzIANzW7Ojv4QM_mv8Ef4MiYl3bzLHfe1FRCt1Gxp77VELh_7AHtWxGQLnzyxKqw7FGcznlRObM1OupW-QMVzXgRatNrZPuVWXH35whYxfFHU9bnW7apezR54IC?key=mmTkOeBYn7c0IzLsZfEtdw" TargetMode="External"/><Relationship Id="rId23" Type="http://schemas.openxmlformats.org/officeDocument/2006/relationships/image" Target="https://lh7-us.googleusercontent.com/docsz/AD_4nXdmfYi3o3d4woi7NmGLHHOsJfpqX-gN5GvcCghF3bvXGwqtDl184gOOuXw5eeyolD0eoEtS5cHbQEoLuR6Enaq8-08biowje9fG_YxPE5kL3IoEPd5VQTGCpX-FaQzw1A6jFSC-x6nDWddQU3PMYHIzGMl_?key=mmTkOeBYn7c0IzLsZfEtdw" TargetMode="External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49" Type="http://schemas.openxmlformats.org/officeDocument/2006/relationships/image" Target="https://lh7-us.googleusercontent.com/docsz/AD_4nXcHLD_55DWtLlzWjr0-R7ucL4DnCZIonKE5UF1SRnxr223JeW-3pAWsH-yVKNhm_E8zEO9aC_4E8zFt9GvrLiJ496A58xDtbiKdEhbdSGrHAV8zY7SzMC8sVIxJuAJEit91W-I9dXUMbVo1uGGkFfQTR3YD?key=mmTkOeBYn7c0IzLsZfEtdw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487C66-8A79-3947-B8A1-9DFA50A1A9A3}"/>
              </a:ext>
            </a:extLst>
          </p:cNvPr>
          <p:cNvSpPr txBox="1"/>
          <p:nvPr/>
        </p:nvSpPr>
        <p:spPr>
          <a:xfrm>
            <a:off x="434340" y="97247"/>
            <a:ext cx="83781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44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Emoji Film Quiz</a:t>
            </a:r>
            <a:endParaRPr lang="en-GB" sz="110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1028" name="Picture 26" descr="A green snake with a long tail&#10;&#10;Description automatically generated">
            <a:extLst>
              <a:ext uri="{FF2B5EF4-FFF2-40B4-BE49-F238E27FC236}">
                <a16:creationId xmlns:a16="http://schemas.microsoft.com/office/drawing/2014/main" id="{234CC4C2-7FE1-F14C-95C3-F2E5AB80B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06" y="1188720"/>
            <a:ext cx="736600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25" descr="A cartoon of a monkey&#10;&#10;Description automatically generated">
            <a:extLst>
              <a:ext uri="{FF2B5EF4-FFF2-40B4-BE49-F238E27FC236}">
                <a16:creationId xmlns:a16="http://schemas.microsoft.com/office/drawing/2014/main" id="{3E39B03F-EF93-F14E-8511-91FBFE55A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266" y="1131571"/>
            <a:ext cx="7239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4" descr="A tiger walking on a white background&#10;&#10;Description automatically generated">
            <a:extLst>
              <a:ext uri="{FF2B5EF4-FFF2-40B4-BE49-F238E27FC236}">
                <a16:creationId xmlns:a16="http://schemas.microsoft.com/office/drawing/2014/main" id="{C0AE6066-0108-814A-862D-625A04B0F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46" y="1195071"/>
            <a:ext cx="9906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3" descr="A green book with a black cover&#10;&#10;Description automatically generated">
            <a:extLst>
              <a:ext uri="{FF2B5EF4-FFF2-40B4-BE49-F238E27FC236}">
                <a16:creationId xmlns:a16="http://schemas.microsoft.com/office/drawing/2014/main" id="{C36284FD-D7DB-564B-B986-9A89B680D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726" y="1277620"/>
            <a:ext cx="4572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20" descr="A close-up of a door&#10;&#10;Description automatically generated">
            <a:extLst>
              <a:ext uri="{FF2B5EF4-FFF2-40B4-BE49-F238E27FC236}">
                <a16:creationId xmlns:a16="http://schemas.microsoft.com/office/drawing/2014/main" id="{D9292401-B0C4-524A-A513-329584C63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436" y="2129145"/>
            <a:ext cx="4064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9" descr="A green cartoon character with black eyes&#10;&#10;Description automatically generated">
            <a:extLst>
              <a:ext uri="{FF2B5EF4-FFF2-40B4-BE49-F238E27FC236}">
                <a16:creationId xmlns:a16="http://schemas.microsoft.com/office/drawing/2014/main" id="{6237B9E6-D685-9443-AC93-996A3560B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86" y="2385685"/>
            <a:ext cx="368300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6" descr="A black top hat with gold band&#10;&#10;Description automatically generated">
            <a:extLst>
              <a:ext uri="{FF2B5EF4-FFF2-40B4-BE49-F238E27FC236}">
                <a16:creationId xmlns:a16="http://schemas.microsoft.com/office/drawing/2014/main" id="{5FC71FBA-2EC6-0F4B-8B67-95AEFDA64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06" y="3098779"/>
            <a:ext cx="6985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5" descr="A red and yellow striped tent&#10;&#10;Description automatically generated">
            <a:extLst>
              <a:ext uri="{FF2B5EF4-FFF2-40B4-BE49-F238E27FC236}">
                <a16:creationId xmlns:a16="http://schemas.microsoft.com/office/drawing/2014/main" id="{02035CF0-C390-3140-AF5F-9631E0E8F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r:link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046" y="3008609"/>
            <a:ext cx="723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2" descr="A yellow and blue face&#10;&#10;Description automatically generated">
            <a:extLst>
              <a:ext uri="{FF2B5EF4-FFF2-40B4-BE49-F238E27FC236}">
                <a16:creationId xmlns:a16="http://schemas.microsoft.com/office/drawing/2014/main" id="{30AB08FF-5EC3-EE46-B5E2-1E03C78FB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r:link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96" y="4015073"/>
            <a:ext cx="30226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9" descr="A yellow star with a white background&#10;&#10;Description automatically generated">
            <a:extLst>
              <a:ext uri="{FF2B5EF4-FFF2-40B4-BE49-F238E27FC236}">
                <a16:creationId xmlns:a16="http://schemas.microsoft.com/office/drawing/2014/main" id="{DED4D90A-5084-D843-8170-6A2146838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r:link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006" y="4768767"/>
            <a:ext cx="800100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8" descr="A pair of crossed swords&#10;&#10;Description automatically generated">
            <a:extLst>
              <a:ext uri="{FF2B5EF4-FFF2-40B4-BE49-F238E27FC236}">
                <a16:creationId xmlns:a16="http://schemas.microsoft.com/office/drawing/2014/main" id="{761D453C-0A63-0A4C-BC60-830C92509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r:link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506" y="4800517"/>
            <a:ext cx="5715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5" descr="A blue heart with white background&#10;&#10;Description automatically generated">
            <a:extLst>
              <a:ext uri="{FF2B5EF4-FFF2-40B4-BE49-F238E27FC236}">
                <a16:creationId xmlns:a16="http://schemas.microsoft.com/office/drawing/2014/main" id="{FFCFDA4D-58F7-1D4E-A7EF-09CC391F4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r:link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746" y="5765717"/>
            <a:ext cx="7112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4" descr="A cartoon of a ship&#10;&#10;Description automatically generated">
            <a:extLst>
              <a:ext uri="{FF2B5EF4-FFF2-40B4-BE49-F238E27FC236}">
                <a16:creationId xmlns:a16="http://schemas.microsoft.com/office/drawing/2014/main" id="{EFC5E204-38C8-234E-B36A-42C7A7BBE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r:link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566" y="5753017"/>
            <a:ext cx="812800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22" descr="A cartoon chicken with a red head&#10;&#10;Description automatically generated">
            <a:extLst>
              <a:ext uri="{FF2B5EF4-FFF2-40B4-BE49-F238E27FC236}">
                <a16:creationId xmlns:a16="http://schemas.microsoft.com/office/drawing/2014/main" id="{4BE44E3D-3B31-6941-89A4-2AD47A5AC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r:link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236" y="1163321"/>
            <a:ext cx="64770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21" descr="A brown and yellow canoe with a paddle&#10;&#10;Description automatically generated">
            <a:extLst>
              <a:ext uri="{FF2B5EF4-FFF2-40B4-BE49-F238E27FC236}">
                <a16:creationId xmlns:a16="http://schemas.microsoft.com/office/drawing/2014/main" id="{85AF3797-7C7F-3244-94D9-17169108F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r:link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996" y="1195071"/>
            <a:ext cx="6985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18" descr="A white toilet with black seat&#10;&#10;Description automatically generated">
            <a:extLst>
              <a:ext uri="{FF2B5EF4-FFF2-40B4-BE49-F238E27FC236}">
                <a16:creationId xmlns:a16="http://schemas.microsoft.com/office/drawing/2014/main" id="{EC55757F-90D6-A746-97F3-0C61A7A93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r:link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086" y="1997065"/>
            <a:ext cx="673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17" descr="A cartoon of a dinosaur&#10;&#10;Description automatically generated">
            <a:extLst>
              <a:ext uri="{FF2B5EF4-FFF2-40B4-BE49-F238E27FC236}">
                <a16:creationId xmlns:a16="http://schemas.microsoft.com/office/drawing/2014/main" id="{7EB0D792-23FD-A547-8596-B42943AE5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r:link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706" y="2041515"/>
            <a:ext cx="685800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14" descr="A close-up of a magnifying glass&#10;&#10;Description automatically generated">
            <a:extLst>
              <a:ext uri="{FF2B5EF4-FFF2-40B4-BE49-F238E27FC236}">
                <a16:creationId xmlns:a16="http://schemas.microsoft.com/office/drawing/2014/main" id="{64724EB6-0AC1-204E-86CB-C2C4397A0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r:link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466" y="3054329"/>
            <a:ext cx="6096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13" descr="A orange and white fish&#10;&#10;Description automatically generated">
            <a:extLst>
              <a:ext uri="{FF2B5EF4-FFF2-40B4-BE49-F238E27FC236}">
                <a16:creationId xmlns:a16="http://schemas.microsoft.com/office/drawing/2014/main" id="{CBD94DCE-0536-FE4D-8033-ABCF3471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r:link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076" y="3105129"/>
            <a:ext cx="5207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1" descr="A cartoon of an elephant&#10;&#10;Description automatically generated">
            <a:extLst>
              <a:ext uri="{FF2B5EF4-FFF2-40B4-BE49-F238E27FC236}">
                <a16:creationId xmlns:a16="http://schemas.microsoft.com/office/drawing/2014/main" id="{E7D0419D-DB18-DF48-8490-84DEB787E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 r:link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596" y="4013803"/>
            <a:ext cx="7493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A blue and white airplane&#10;&#10;Description automatically generated">
            <a:extLst>
              <a:ext uri="{FF2B5EF4-FFF2-40B4-BE49-F238E27FC236}">
                <a16:creationId xmlns:a16="http://schemas.microsoft.com/office/drawing/2014/main" id="{9C87830C-C465-C148-9FA9-4348A59CB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r:link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706" y="4013803"/>
            <a:ext cx="10795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7" descr="A cartoon ghost with tongue out&#10;&#10;Description automatically generated">
            <a:extLst>
              <a:ext uri="{FF2B5EF4-FFF2-40B4-BE49-F238E27FC236}">
                <a16:creationId xmlns:a16="http://schemas.microsoft.com/office/drawing/2014/main" id="{3241E983-EEF7-DF42-9C7C-8ABB4557C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 r:link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616" y="4778343"/>
            <a:ext cx="863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A green and orange water object&#10;&#10;Description automatically generated">
            <a:extLst>
              <a:ext uri="{FF2B5EF4-FFF2-40B4-BE49-F238E27FC236}">
                <a16:creationId xmlns:a16="http://schemas.microsoft.com/office/drawing/2014/main" id="{5E37E525-72CE-C54E-83FD-A71084629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 r:link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216" y="4918043"/>
            <a:ext cx="698500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A cartoon of a rat&#10;&#10;Description automatically generated">
            <a:extLst>
              <a:ext uri="{FF2B5EF4-FFF2-40B4-BE49-F238E27FC236}">
                <a16:creationId xmlns:a16="http://schemas.microsoft.com/office/drawing/2014/main" id="{66110078-80EF-4C44-948A-50AE24B43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 r:link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526" y="5800693"/>
            <a:ext cx="711200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A pan with food in it&#10;&#10;Description automatically generated">
            <a:extLst>
              <a:ext uri="{FF2B5EF4-FFF2-40B4-BE49-F238E27FC236}">
                <a16:creationId xmlns:a16="http://schemas.microsoft.com/office/drawing/2014/main" id="{659E8AB9-9382-714E-BC1F-E5D730C47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0" r:link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26" y="5800693"/>
            <a:ext cx="609600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" descr="A cartoon of a chef holding a pan&#10;&#10;Description automatically generated">
            <a:extLst>
              <a:ext uri="{FF2B5EF4-FFF2-40B4-BE49-F238E27FC236}">
                <a16:creationId xmlns:a16="http://schemas.microsoft.com/office/drawing/2014/main" id="{4738EFE7-5C37-7042-BB4A-AA32F1F1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 r:link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726" y="5749893"/>
            <a:ext cx="62230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Doughnut 69">
            <a:extLst>
              <a:ext uri="{FF2B5EF4-FFF2-40B4-BE49-F238E27FC236}">
                <a16:creationId xmlns:a16="http://schemas.microsoft.com/office/drawing/2014/main" id="{56CCCED2-A4B7-AC4B-9375-301B86E56D7D}"/>
              </a:ext>
            </a:extLst>
          </p:cNvPr>
          <p:cNvSpPr/>
          <p:nvPr/>
        </p:nvSpPr>
        <p:spPr>
          <a:xfrm>
            <a:off x="507258" y="1289688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Doughnut 70">
            <a:extLst>
              <a:ext uri="{FF2B5EF4-FFF2-40B4-BE49-F238E27FC236}">
                <a16:creationId xmlns:a16="http://schemas.microsoft.com/office/drawing/2014/main" id="{A2C16BCD-AD7A-FC4B-824F-8418B0403804}"/>
              </a:ext>
            </a:extLst>
          </p:cNvPr>
          <p:cNvSpPr/>
          <p:nvPr/>
        </p:nvSpPr>
        <p:spPr>
          <a:xfrm>
            <a:off x="507258" y="2327794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Doughnut 71">
            <a:extLst>
              <a:ext uri="{FF2B5EF4-FFF2-40B4-BE49-F238E27FC236}">
                <a16:creationId xmlns:a16="http://schemas.microsoft.com/office/drawing/2014/main" id="{11E3A307-94CE-B442-98E2-C3E29951EFF8}"/>
              </a:ext>
            </a:extLst>
          </p:cNvPr>
          <p:cNvSpPr/>
          <p:nvPr/>
        </p:nvSpPr>
        <p:spPr>
          <a:xfrm>
            <a:off x="525041" y="3315303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Doughnut 72">
            <a:extLst>
              <a:ext uri="{FF2B5EF4-FFF2-40B4-BE49-F238E27FC236}">
                <a16:creationId xmlns:a16="http://schemas.microsoft.com/office/drawing/2014/main" id="{9E0EEC86-C063-7A43-A793-44D57B1BB078}"/>
              </a:ext>
            </a:extLst>
          </p:cNvPr>
          <p:cNvSpPr/>
          <p:nvPr/>
        </p:nvSpPr>
        <p:spPr>
          <a:xfrm>
            <a:off x="507258" y="4183961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Doughnut 73">
            <a:extLst>
              <a:ext uri="{FF2B5EF4-FFF2-40B4-BE49-F238E27FC236}">
                <a16:creationId xmlns:a16="http://schemas.microsoft.com/office/drawing/2014/main" id="{F88E25AD-DA1F-A147-9026-502CDC8BF879}"/>
              </a:ext>
            </a:extLst>
          </p:cNvPr>
          <p:cNvSpPr/>
          <p:nvPr/>
        </p:nvSpPr>
        <p:spPr>
          <a:xfrm>
            <a:off x="525041" y="5002000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Doughnut 74">
            <a:extLst>
              <a:ext uri="{FF2B5EF4-FFF2-40B4-BE49-F238E27FC236}">
                <a16:creationId xmlns:a16="http://schemas.microsoft.com/office/drawing/2014/main" id="{A37009C8-FFCF-4641-AD4F-6995745B5924}"/>
              </a:ext>
            </a:extLst>
          </p:cNvPr>
          <p:cNvSpPr/>
          <p:nvPr/>
        </p:nvSpPr>
        <p:spPr>
          <a:xfrm>
            <a:off x="509796" y="6008310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Doughnut 75">
            <a:extLst>
              <a:ext uri="{FF2B5EF4-FFF2-40B4-BE49-F238E27FC236}">
                <a16:creationId xmlns:a16="http://schemas.microsoft.com/office/drawing/2014/main" id="{AF40223D-9CE9-F04F-8554-1DC7FE7A5FE9}"/>
              </a:ext>
            </a:extLst>
          </p:cNvPr>
          <p:cNvSpPr/>
          <p:nvPr/>
        </p:nvSpPr>
        <p:spPr>
          <a:xfrm>
            <a:off x="5494543" y="1264822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Doughnut 76">
            <a:extLst>
              <a:ext uri="{FF2B5EF4-FFF2-40B4-BE49-F238E27FC236}">
                <a16:creationId xmlns:a16="http://schemas.microsoft.com/office/drawing/2014/main" id="{924A6F12-4C0D-9743-9C21-B42BC02A1A0C}"/>
              </a:ext>
            </a:extLst>
          </p:cNvPr>
          <p:cNvSpPr/>
          <p:nvPr/>
        </p:nvSpPr>
        <p:spPr>
          <a:xfrm>
            <a:off x="5494543" y="2302928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Doughnut 77">
            <a:extLst>
              <a:ext uri="{FF2B5EF4-FFF2-40B4-BE49-F238E27FC236}">
                <a16:creationId xmlns:a16="http://schemas.microsoft.com/office/drawing/2014/main" id="{78D79F89-C844-A647-8F32-2556AE7B9533}"/>
              </a:ext>
            </a:extLst>
          </p:cNvPr>
          <p:cNvSpPr/>
          <p:nvPr/>
        </p:nvSpPr>
        <p:spPr>
          <a:xfrm>
            <a:off x="5512326" y="3290437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Doughnut 78">
            <a:extLst>
              <a:ext uri="{FF2B5EF4-FFF2-40B4-BE49-F238E27FC236}">
                <a16:creationId xmlns:a16="http://schemas.microsoft.com/office/drawing/2014/main" id="{EAB41E84-52B6-4448-9B93-A4A15D090E81}"/>
              </a:ext>
            </a:extLst>
          </p:cNvPr>
          <p:cNvSpPr/>
          <p:nvPr/>
        </p:nvSpPr>
        <p:spPr>
          <a:xfrm>
            <a:off x="5494543" y="4159095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Doughnut 79">
            <a:extLst>
              <a:ext uri="{FF2B5EF4-FFF2-40B4-BE49-F238E27FC236}">
                <a16:creationId xmlns:a16="http://schemas.microsoft.com/office/drawing/2014/main" id="{772784A2-11A2-1E4B-90AF-6664B2CC7E59}"/>
              </a:ext>
            </a:extLst>
          </p:cNvPr>
          <p:cNvSpPr/>
          <p:nvPr/>
        </p:nvSpPr>
        <p:spPr>
          <a:xfrm>
            <a:off x="5512326" y="4977134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Doughnut 80">
            <a:extLst>
              <a:ext uri="{FF2B5EF4-FFF2-40B4-BE49-F238E27FC236}">
                <a16:creationId xmlns:a16="http://schemas.microsoft.com/office/drawing/2014/main" id="{ABB27F00-F207-644D-AAA9-B233B8B69E66}"/>
              </a:ext>
            </a:extLst>
          </p:cNvPr>
          <p:cNvSpPr/>
          <p:nvPr/>
        </p:nvSpPr>
        <p:spPr>
          <a:xfrm>
            <a:off x="5497081" y="5983444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C88483-5B22-4749-B57F-DD0B90099279}"/>
              </a:ext>
            </a:extLst>
          </p:cNvPr>
          <p:cNvSpPr txBox="1"/>
          <p:nvPr/>
        </p:nvSpPr>
        <p:spPr>
          <a:xfrm>
            <a:off x="540276" y="60060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BD72486-E52F-124C-A45A-0836D8396173}"/>
              </a:ext>
            </a:extLst>
          </p:cNvPr>
          <p:cNvSpPr txBox="1"/>
          <p:nvPr/>
        </p:nvSpPr>
        <p:spPr>
          <a:xfrm>
            <a:off x="541198" y="1286391"/>
            <a:ext cx="301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05C40F-6BF2-524E-84B8-F0214C201843}"/>
              </a:ext>
            </a:extLst>
          </p:cNvPr>
          <p:cNvSpPr txBox="1"/>
          <p:nvPr/>
        </p:nvSpPr>
        <p:spPr>
          <a:xfrm>
            <a:off x="540977" y="2321471"/>
            <a:ext cx="320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77C098-38D6-3240-B729-094326046CEE}"/>
              </a:ext>
            </a:extLst>
          </p:cNvPr>
          <p:cNvSpPr txBox="1"/>
          <p:nvPr/>
        </p:nvSpPr>
        <p:spPr>
          <a:xfrm>
            <a:off x="573937" y="3317543"/>
            <a:ext cx="369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EC77041-23A2-3448-B317-9D2C6267C98E}"/>
              </a:ext>
            </a:extLst>
          </p:cNvPr>
          <p:cNvSpPr txBox="1"/>
          <p:nvPr/>
        </p:nvSpPr>
        <p:spPr>
          <a:xfrm>
            <a:off x="540276" y="4184195"/>
            <a:ext cx="320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AD160EE-00EB-0747-A596-7BE20586A573}"/>
              </a:ext>
            </a:extLst>
          </p:cNvPr>
          <p:cNvSpPr txBox="1"/>
          <p:nvPr/>
        </p:nvSpPr>
        <p:spPr>
          <a:xfrm>
            <a:off x="562507" y="4999994"/>
            <a:ext cx="361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2BC077A-44D1-4341-AA61-C7A23745985F}"/>
              </a:ext>
            </a:extLst>
          </p:cNvPr>
          <p:cNvSpPr txBox="1"/>
          <p:nvPr/>
        </p:nvSpPr>
        <p:spPr>
          <a:xfrm>
            <a:off x="5481211" y="5975709"/>
            <a:ext cx="448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1CB23D-1233-5C46-BC5B-A7B49FFC7683}"/>
              </a:ext>
            </a:extLst>
          </p:cNvPr>
          <p:cNvSpPr txBox="1"/>
          <p:nvPr/>
        </p:nvSpPr>
        <p:spPr>
          <a:xfrm>
            <a:off x="5502365" y="4977134"/>
            <a:ext cx="41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C8DABA4-FD1C-DC4B-82E0-E87D987BC222}"/>
              </a:ext>
            </a:extLst>
          </p:cNvPr>
          <p:cNvSpPr txBox="1"/>
          <p:nvPr/>
        </p:nvSpPr>
        <p:spPr>
          <a:xfrm>
            <a:off x="5464694" y="4151126"/>
            <a:ext cx="448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6AC60C6-6401-B94C-9E52-9867A907B435}"/>
              </a:ext>
            </a:extLst>
          </p:cNvPr>
          <p:cNvSpPr txBox="1"/>
          <p:nvPr/>
        </p:nvSpPr>
        <p:spPr>
          <a:xfrm>
            <a:off x="5543118" y="3282507"/>
            <a:ext cx="3079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20B9A8C-075B-384B-894C-B06EBF54306F}"/>
              </a:ext>
            </a:extLst>
          </p:cNvPr>
          <p:cNvSpPr txBox="1"/>
          <p:nvPr/>
        </p:nvSpPr>
        <p:spPr>
          <a:xfrm>
            <a:off x="5535979" y="2302694"/>
            <a:ext cx="338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BC7E46E-47D2-1940-8FB9-6B6DF3CB7CD5}"/>
              </a:ext>
            </a:extLst>
          </p:cNvPr>
          <p:cNvSpPr txBox="1"/>
          <p:nvPr/>
        </p:nvSpPr>
        <p:spPr>
          <a:xfrm>
            <a:off x="5535979" y="1264354"/>
            <a:ext cx="338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7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8EC391E9-DAED-0C4B-BCA5-4A0A7C9C5CB1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5864109" y="175743"/>
            <a:ext cx="1458068" cy="31856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BD7A472-110F-D140-9D80-939878CBD7EA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7499350" y="115061"/>
            <a:ext cx="1494790" cy="374478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6BDC72A8-73C6-7C4C-81FB-FCCB6CD4DB8C}"/>
              </a:ext>
            </a:extLst>
          </p:cNvPr>
          <p:cNvSpPr txBox="1"/>
          <p:nvPr/>
        </p:nvSpPr>
        <p:spPr>
          <a:xfrm>
            <a:off x="1760746" y="695784"/>
            <a:ext cx="28112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World Emoji Day = 17 July)</a:t>
            </a:r>
            <a:r>
              <a:rPr lang="en-GB" sz="1600">
                <a:effectLst/>
              </a:rPr>
              <a:t> 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169247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487C66-8A79-3947-B8A1-9DFA50A1A9A3}"/>
              </a:ext>
            </a:extLst>
          </p:cNvPr>
          <p:cNvSpPr txBox="1"/>
          <p:nvPr/>
        </p:nvSpPr>
        <p:spPr>
          <a:xfrm>
            <a:off x="434340" y="97247"/>
            <a:ext cx="83781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44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Emoji Film Quiz</a:t>
            </a:r>
            <a:endParaRPr lang="en-GB" sz="110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0" name="Doughnut 69">
            <a:extLst>
              <a:ext uri="{FF2B5EF4-FFF2-40B4-BE49-F238E27FC236}">
                <a16:creationId xmlns:a16="http://schemas.microsoft.com/office/drawing/2014/main" id="{56CCCED2-A4B7-AC4B-9375-301B86E56D7D}"/>
              </a:ext>
            </a:extLst>
          </p:cNvPr>
          <p:cNvSpPr/>
          <p:nvPr/>
        </p:nvSpPr>
        <p:spPr>
          <a:xfrm>
            <a:off x="507258" y="1289688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Doughnut 70">
            <a:extLst>
              <a:ext uri="{FF2B5EF4-FFF2-40B4-BE49-F238E27FC236}">
                <a16:creationId xmlns:a16="http://schemas.microsoft.com/office/drawing/2014/main" id="{A2C16BCD-AD7A-FC4B-824F-8418B0403804}"/>
              </a:ext>
            </a:extLst>
          </p:cNvPr>
          <p:cNvSpPr/>
          <p:nvPr/>
        </p:nvSpPr>
        <p:spPr>
          <a:xfrm>
            <a:off x="507258" y="2327794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Doughnut 71">
            <a:extLst>
              <a:ext uri="{FF2B5EF4-FFF2-40B4-BE49-F238E27FC236}">
                <a16:creationId xmlns:a16="http://schemas.microsoft.com/office/drawing/2014/main" id="{11E3A307-94CE-B442-98E2-C3E29951EFF8}"/>
              </a:ext>
            </a:extLst>
          </p:cNvPr>
          <p:cNvSpPr/>
          <p:nvPr/>
        </p:nvSpPr>
        <p:spPr>
          <a:xfrm>
            <a:off x="525041" y="3315303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Doughnut 72">
            <a:extLst>
              <a:ext uri="{FF2B5EF4-FFF2-40B4-BE49-F238E27FC236}">
                <a16:creationId xmlns:a16="http://schemas.microsoft.com/office/drawing/2014/main" id="{9E0EEC86-C063-7A43-A793-44D57B1BB078}"/>
              </a:ext>
            </a:extLst>
          </p:cNvPr>
          <p:cNvSpPr/>
          <p:nvPr/>
        </p:nvSpPr>
        <p:spPr>
          <a:xfrm>
            <a:off x="507258" y="4183961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Doughnut 73">
            <a:extLst>
              <a:ext uri="{FF2B5EF4-FFF2-40B4-BE49-F238E27FC236}">
                <a16:creationId xmlns:a16="http://schemas.microsoft.com/office/drawing/2014/main" id="{F88E25AD-DA1F-A147-9026-502CDC8BF879}"/>
              </a:ext>
            </a:extLst>
          </p:cNvPr>
          <p:cNvSpPr/>
          <p:nvPr/>
        </p:nvSpPr>
        <p:spPr>
          <a:xfrm>
            <a:off x="525041" y="5002000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Doughnut 74">
            <a:extLst>
              <a:ext uri="{FF2B5EF4-FFF2-40B4-BE49-F238E27FC236}">
                <a16:creationId xmlns:a16="http://schemas.microsoft.com/office/drawing/2014/main" id="{A37009C8-FFCF-4641-AD4F-6995745B5924}"/>
              </a:ext>
            </a:extLst>
          </p:cNvPr>
          <p:cNvSpPr/>
          <p:nvPr/>
        </p:nvSpPr>
        <p:spPr>
          <a:xfrm>
            <a:off x="509796" y="6008310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Doughnut 75">
            <a:extLst>
              <a:ext uri="{FF2B5EF4-FFF2-40B4-BE49-F238E27FC236}">
                <a16:creationId xmlns:a16="http://schemas.microsoft.com/office/drawing/2014/main" id="{AF40223D-9CE9-F04F-8554-1DC7FE7A5FE9}"/>
              </a:ext>
            </a:extLst>
          </p:cNvPr>
          <p:cNvSpPr/>
          <p:nvPr/>
        </p:nvSpPr>
        <p:spPr>
          <a:xfrm>
            <a:off x="5494543" y="1264822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Doughnut 76">
            <a:extLst>
              <a:ext uri="{FF2B5EF4-FFF2-40B4-BE49-F238E27FC236}">
                <a16:creationId xmlns:a16="http://schemas.microsoft.com/office/drawing/2014/main" id="{924A6F12-4C0D-9743-9C21-B42BC02A1A0C}"/>
              </a:ext>
            </a:extLst>
          </p:cNvPr>
          <p:cNvSpPr/>
          <p:nvPr/>
        </p:nvSpPr>
        <p:spPr>
          <a:xfrm>
            <a:off x="5494543" y="2302928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Doughnut 77">
            <a:extLst>
              <a:ext uri="{FF2B5EF4-FFF2-40B4-BE49-F238E27FC236}">
                <a16:creationId xmlns:a16="http://schemas.microsoft.com/office/drawing/2014/main" id="{78D79F89-C844-A647-8F32-2556AE7B9533}"/>
              </a:ext>
            </a:extLst>
          </p:cNvPr>
          <p:cNvSpPr/>
          <p:nvPr/>
        </p:nvSpPr>
        <p:spPr>
          <a:xfrm>
            <a:off x="5512326" y="3290437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Doughnut 78">
            <a:extLst>
              <a:ext uri="{FF2B5EF4-FFF2-40B4-BE49-F238E27FC236}">
                <a16:creationId xmlns:a16="http://schemas.microsoft.com/office/drawing/2014/main" id="{EAB41E84-52B6-4448-9B93-A4A15D090E81}"/>
              </a:ext>
            </a:extLst>
          </p:cNvPr>
          <p:cNvSpPr/>
          <p:nvPr/>
        </p:nvSpPr>
        <p:spPr>
          <a:xfrm>
            <a:off x="5494543" y="4159095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Doughnut 79">
            <a:extLst>
              <a:ext uri="{FF2B5EF4-FFF2-40B4-BE49-F238E27FC236}">
                <a16:creationId xmlns:a16="http://schemas.microsoft.com/office/drawing/2014/main" id="{772784A2-11A2-1E4B-90AF-6664B2CC7E59}"/>
              </a:ext>
            </a:extLst>
          </p:cNvPr>
          <p:cNvSpPr/>
          <p:nvPr/>
        </p:nvSpPr>
        <p:spPr>
          <a:xfrm>
            <a:off x="5512326" y="4977134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Doughnut 80">
            <a:extLst>
              <a:ext uri="{FF2B5EF4-FFF2-40B4-BE49-F238E27FC236}">
                <a16:creationId xmlns:a16="http://schemas.microsoft.com/office/drawing/2014/main" id="{ABB27F00-F207-644D-AAA9-B233B8B69E66}"/>
              </a:ext>
            </a:extLst>
          </p:cNvPr>
          <p:cNvSpPr/>
          <p:nvPr/>
        </p:nvSpPr>
        <p:spPr>
          <a:xfrm>
            <a:off x="5497081" y="5983444"/>
            <a:ext cx="369566" cy="369566"/>
          </a:xfrm>
          <a:prstGeom prst="donut">
            <a:avLst>
              <a:gd name="adj" fmla="val 408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C88483-5B22-4749-B57F-DD0B90099279}"/>
              </a:ext>
            </a:extLst>
          </p:cNvPr>
          <p:cNvSpPr txBox="1"/>
          <p:nvPr/>
        </p:nvSpPr>
        <p:spPr>
          <a:xfrm>
            <a:off x="540276" y="60060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BD72486-E52F-124C-A45A-0836D8396173}"/>
              </a:ext>
            </a:extLst>
          </p:cNvPr>
          <p:cNvSpPr txBox="1"/>
          <p:nvPr/>
        </p:nvSpPr>
        <p:spPr>
          <a:xfrm>
            <a:off x="541198" y="1286391"/>
            <a:ext cx="301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05C40F-6BF2-524E-84B8-F0214C201843}"/>
              </a:ext>
            </a:extLst>
          </p:cNvPr>
          <p:cNvSpPr txBox="1"/>
          <p:nvPr/>
        </p:nvSpPr>
        <p:spPr>
          <a:xfrm>
            <a:off x="540977" y="2321471"/>
            <a:ext cx="320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77C098-38D6-3240-B729-094326046CEE}"/>
              </a:ext>
            </a:extLst>
          </p:cNvPr>
          <p:cNvSpPr txBox="1"/>
          <p:nvPr/>
        </p:nvSpPr>
        <p:spPr>
          <a:xfrm>
            <a:off x="573937" y="3317543"/>
            <a:ext cx="369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EC77041-23A2-3448-B317-9D2C6267C98E}"/>
              </a:ext>
            </a:extLst>
          </p:cNvPr>
          <p:cNvSpPr txBox="1"/>
          <p:nvPr/>
        </p:nvSpPr>
        <p:spPr>
          <a:xfrm>
            <a:off x="540276" y="4184195"/>
            <a:ext cx="320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AD160EE-00EB-0747-A596-7BE20586A573}"/>
              </a:ext>
            </a:extLst>
          </p:cNvPr>
          <p:cNvSpPr txBox="1"/>
          <p:nvPr/>
        </p:nvSpPr>
        <p:spPr>
          <a:xfrm>
            <a:off x="562507" y="4999994"/>
            <a:ext cx="361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2BC077A-44D1-4341-AA61-C7A23745985F}"/>
              </a:ext>
            </a:extLst>
          </p:cNvPr>
          <p:cNvSpPr txBox="1"/>
          <p:nvPr/>
        </p:nvSpPr>
        <p:spPr>
          <a:xfrm>
            <a:off x="5481211" y="5975709"/>
            <a:ext cx="448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1CB23D-1233-5C46-BC5B-A7B49FFC7683}"/>
              </a:ext>
            </a:extLst>
          </p:cNvPr>
          <p:cNvSpPr txBox="1"/>
          <p:nvPr/>
        </p:nvSpPr>
        <p:spPr>
          <a:xfrm>
            <a:off x="5502365" y="4977134"/>
            <a:ext cx="41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C8DABA4-FD1C-DC4B-82E0-E87D987BC222}"/>
              </a:ext>
            </a:extLst>
          </p:cNvPr>
          <p:cNvSpPr txBox="1"/>
          <p:nvPr/>
        </p:nvSpPr>
        <p:spPr>
          <a:xfrm>
            <a:off x="5464694" y="4151126"/>
            <a:ext cx="448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6AC60C6-6401-B94C-9E52-9867A907B435}"/>
              </a:ext>
            </a:extLst>
          </p:cNvPr>
          <p:cNvSpPr txBox="1"/>
          <p:nvPr/>
        </p:nvSpPr>
        <p:spPr>
          <a:xfrm>
            <a:off x="5543118" y="3282507"/>
            <a:ext cx="3079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20B9A8C-075B-384B-894C-B06EBF54306F}"/>
              </a:ext>
            </a:extLst>
          </p:cNvPr>
          <p:cNvSpPr txBox="1"/>
          <p:nvPr/>
        </p:nvSpPr>
        <p:spPr>
          <a:xfrm>
            <a:off x="5535979" y="2302694"/>
            <a:ext cx="338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BC7E46E-47D2-1940-8FB9-6B6DF3CB7CD5}"/>
              </a:ext>
            </a:extLst>
          </p:cNvPr>
          <p:cNvSpPr txBox="1"/>
          <p:nvPr/>
        </p:nvSpPr>
        <p:spPr>
          <a:xfrm>
            <a:off x="5535979" y="1264354"/>
            <a:ext cx="338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7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8EC391E9-DAED-0C4B-BCA5-4A0A7C9C5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109" y="175743"/>
            <a:ext cx="1458068" cy="31856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BD7A472-110F-D140-9D80-939878CBD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350" y="115061"/>
            <a:ext cx="1494790" cy="374478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6BDC72A8-73C6-7C4C-81FB-FCCB6CD4DB8C}"/>
              </a:ext>
            </a:extLst>
          </p:cNvPr>
          <p:cNvSpPr txBox="1"/>
          <p:nvPr/>
        </p:nvSpPr>
        <p:spPr>
          <a:xfrm>
            <a:off x="1760746" y="695784"/>
            <a:ext cx="28112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World Emoji Day = 17 July)</a:t>
            </a:r>
            <a:r>
              <a:rPr lang="en-GB" sz="1600">
                <a:effectLst/>
              </a:rPr>
              <a:t> </a:t>
            </a:r>
            <a:endParaRPr lang="en-US" sz="16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93F46DB-FF09-D34D-A4D1-C1404FD35F01}"/>
              </a:ext>
            </a:extLst>
          </p:cNvPr>
          <p:cNvSpPr txBox="1"/>
          <p:nvPr/>
        </p:nvSpPr>
        <p:spPr>
          <a:xfrm>
            <a:off x="1069428" y="1247057"/>
            <a:ext cx="3666101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Jungle Book</a:t>
            </a:r>
          </a:p>
          <a:p>
            <a:endParaRPr lang="en-US" sz="2800"/>
          </a:p>
          <a:p>
            <a:r>
              <a:rPr lang="en-US" sz="700"/>
              <a:t>     </a:t>
            </a:r>
          </a:p>
          <a:p>
            <a:r>
              <a:rPr lang="en-US" sz="2800"/>
              <a:t>Monsters Inc.</a:t>
            </a:r>
          </a:p>
          <a:p>
            <a:r>
              <a:rPr lang="en-US" sz="3600"/>
              <a:t>     </a:t>
            </a:r>
          </a:p>
          <a:p>
            <a:r>
              <a:rPr lang="en-US" sz="2800"/>
              <a:t>The Greatest Showman</a:t>
            </a:r>
          </a:p>
          <a:p>
            <a:r>
              <a:rPr lang="en-US" sz="3200"/>
              <a:t>   </a:t>
            </a:r>
          </a:p>
          <a:p>
            <a:r>
              <a:rPr lang="en-US" sz="2800"/>
              <a:t>Inside Out</a:t>
            </a:r>
          </a:p>
          <a:p>
            <a:endParaRPr lang="en-US" sz="2800"/>
          </a:p>
          <a:p>
            <a:r>
              <a:rPr lang="en-US" sz="2800"/>
              <a:t>Star Wars</a:t>
            </a:r>
          </a:p>
          <a:p>
            <a:r>
              <a:rPr lang="en-US" sz="4000"/>
              <a:t>        </a:t>
            </a:r>
          </a:p>
          <a:p>
            <a:r>
              <a:rPr lang="en-US" sz="2800"/>
              <a:t>Titanic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79F4498-E145-AA4A-A002-7542744C62F2}"/>
              </a:ext>
            </a:extLst>
          </p:cNvPr>
          <p:cNvSpPr txBox="1"/>
          <p:nvPr/>
        </p:nvSpPr>
        <p:spPr>
          <a:xfrm>
            <a:off x="6002177" y="1191107"/>
            <a:ext cx="2810353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Moana</a:t>
            </a:r>
          </a:p>
          <a:p>
            <a:endParaRPr lang="en-US" sz="2800"/>
          </a:p>
          <a:p>
            <a:r>
              <a:rPr lang="en-US" sz="700"/>
              <a:t>     </a:t>
            </a:r>
          </a:p>
          <a:p>
            <a:r>
              <a:rPr lang="en-US" sz="2800"/>
              <a:t>Jurassic Park</a:t>
            </a:r>
          </a:p>
          <a:p>
            <a:r>
              <a:rPr lang="en-US" sz="3600"/>
              <a:t>     </a:t>
            </a:r>
          </a:p>
          <a:p>
            <a:r>
              <a:rPr lang="en-US" sz="2800"/>
              <a:t>Finding Nemo</a:t>
            </a:r>
          </a:p>
          <a:p>
            <a:r>
              <a:rPr lang="en-US" sz="3200"/>
              <a:t>   </a:t>
            </a:r>
          </a:p>
          <a:p>
            <a:r>
              <a:rPr lang="en-US" sz="2800"/>
              <a:t>Dumbo</a:t>
            </a:r>
          </a:p>
          <a:p>
            <a:endParaRPr lang="en-US" sz="2800"/>
          </a:p>
          <a:p>
            <a:r>
              <a:rPr lang="en-US" sz="2800"/>
              <a:t>Ghostbusters</a:t>
            </a:r>
          </a:p>
          <a:p>
            <a:r>
              <a:rPr lang="en-US" sz="4000"/>
              <a:t>        </a:t>
            </a:r>
          </a:p>
          <a:p>
            <a:r>
              <a:rPr lang="en-US" sz="2800"/>
              <a:t>Ratatouille</a:t>
            </a:r>
          </a:p>
        </p:txBody>
      </p:sp>
    </p:spTree>
    <p:extLst>
      <p:ext uri="{BB962C8B-B14F-4D97-AF65-F5344CB8AC3E}">
        <p14:creationId xmlns:p14="http://schemas.microsoft.com/office/powerpoint/2010/main" val="3349197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73</Words>
  <Application>Microsoft Macintosh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Brodie</dc:creator>
  <cp:lastModifiedBy>Jo Brodie</cp:lastModifiedBy>
  <cp:revision>2</cp:revision>
  <dcterms:created xsi:type="dcterms:W3CDTF">2024-07-16T20:40:53Z</dcterms:created>
  <dcterms:modified xsi:type="dcterms:W3CDTF">2024-07-17T10:31:55Z</dcterms:modified>
</cp:coreProperties>
</file>